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1ABB2-D02F-43DC-80DB-AE37C71C560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82C7EC-150C-48C8-9C42-8CDFC8FFA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850" y="2967335"/>
            <a:ext cx="6980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Working in Groups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8434" name="Picture 2" descr="http://www.utahseopros.com/files/2013/04/usability-testing-vs-focus-grou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57600"/>
            <a:ext cx="4162425" cy="2976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Informal, often unstated rules about what behavior is appropriate for a group.</a:t>
            </a:r>
          </a:p>
          <a:p>
            <a:r>
              <a:rPr lang="en-US" dirty="0" smtClean="0"/>
              <a:t>What are some group norms in </a:t>
            </a:r>
            <a:r>
              <a:rPr lang="en-US" dirty="0" smtClean="0"/>
              <a:t>your school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Prescribed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rule for appropriate behavior that is routinely taught to new members.</a:t>
            </a:r>
          </a:p>
          <a:p>
            <a:r>
              <a:rPr lang="en-US" dirty="0" smtClean="0"/>
              <a:t>What are some prescribed norms in </a:t>
            </a:r>
            <a:r>
              <a:rPr lang="en-US" dirty="0" smtClean="0"/>
              <a:t>your school?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Emergent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group norm that develops from the group interaction and the mix of group members’ personalities. </a:t>
            </a:r>
          </a:p>
          <a:p>
            <a:r>
              <a:rPr lang="en-US" dirty="0" smtClean="0"/>
              <a:t>Example: Group work</a:t>
            </a:r>
          </a:p>
          <a:p>
            <a:r>
              <a:rPr lang="en-US" dirty="0" smtClean="0"/>
              <a:t>Make a big difference in how groups work. </a:t>
            </a:r>
          </a:p>
          <a:p>
            <a:r>
              <a:rPr lang="en-US" dirty="0" smtClean="0"/>
              <a:t>Negative emergent norms can be harmful.</a:t>
            </a:r>
          </a:p>
          <a:p>
            <a:r>
              <a:rPr lang="en-US" dirty="0" smtClean="0"/>
              <a:t>Examples: Be late, complain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Initiator – Works to get the group started.</a:t>
            </a:r>
          </a:p>
          <a:p>
            <a:r>
              <a:rPr lang="en-US" dirty="0" smtClean="0"/>
              <a:t>A. Positive initiator – gets the groups started by displaying positive behaviors.</a:t>
            </a:r>
          </a:p>
          <a:p>
            <a:r>
              <a:rPr lang="en-US" dirty="0" smtClean="0"/>
              <a:t>B. Negative initiator – Creates a hostile environment. Can be aggressive, overly controlling, dominating, ignore the opinions of others. </a:t>
            </a:r>
          </a:p>
          <a:p>
            <a:r>
              <a:rPr lang="en-US" dirty="0" smtClean="0"/>
              <a:t>Negative initiators often assume too much responsibility and do not delegate.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Inject negative energy into the group process and slow down the group. </a:t>
            </a:r>
          </a:p>
          <a:p>
            <a:r>
              <a:rPr lang="en-US" dirty="0" smtClean="0"/>
              <a:t>Work against group momentum and group goals. </a:t>
            </a:r>
          </a:p>
          <a:p>
            <a:r>
              <a:rPr lang="en-US" dirty="0" smtClean="0"/>
              <a:t>Argues for the sake of argument. </a:t>
            </a:r>
          </a:p>
          <a:p>
            <a:r>
              <a:rPr lang="en-US" dirty="0" smtClean="0"/>
              <a:t>If you have an agitator try to move 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be beneficial if the group has missed an important detail.</a:t>
            </a:r>
          </a:p>
          <a:p>
            <a:r>
              <a:rPr lang="en-US" dirty="0"/>
              <a:t>Groups with no agitators may fall to groupthink – poor decision making because group members want to agree rather than solve a problem.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Agitator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01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238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PowerPoint Presentation</vt:lpstr>
      <vt:lpstr>Group Norms</vt:lpstr>
      <vt:lpstr>Prescribed Norms</vt:lpstr>
      <vt:lpstr>Emergent Norms</vt:lpstr>
      <vt:lpstr>Group Roles</vt:lpstr>
      <vt:lpstr>Agitator</vt:lpstr>
      <vt:lpstr>Agitator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ryan14983</dc:creator>
  <cp:lastModifiedBy>Lovell, Ryan D.</cp:lastModifiedBy>
  <cp:revision>13</cp:revision>
  <dcterms:created xsi:type="dcterms:W3CDTF">2013-11-06T13:41:16Z</dcterms:created>
  <dcterms:modified xsi:type="dcterms:W3CDTF">2017-05-30T17:07:03Z</dcterms:modified>
</cp:coreProperties>
</file>